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ustafa\Desktop\Памятки Коронавирус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ustafa\Desktop\Памятки Коронавирус\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393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ustafa\Desktop\Памятки Коронавирус\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ustafa\Desktop\Памятки Коронавирус\4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Mustafa\Desktop\Памятки Коронавирус\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Mustafa</dc:creator>
  <cp:lastModifiedBy>Mustafa</cp:lastModifiedBy>
  <cp:revision>1</cp:revision>
  <dcterms:created xsi:type="dcterms:W3CDTF">2020-02-13T09:24:26Z</dcterms:created>
  <dcterms:modified xsi:type="dcterms:W3CDTF">2020-02-13T09:26:30Z</dcterms:modified>
</cp:coreProperties>
</file>